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7" r:id="rId3"/>
    <p:sldId id="260" r:id="rId4"/>
    <p:sldId id="261" r:id="rId5"/>
    <p:sldId id="262" r:id="rId6"/>
    <p:sldId id="263" r:id="rId7"/>
    <p:sldId id="264" r:id="rId8"/>
    <p:sldId id="273" r:id="rId9"/>
    <p:sldId id="272" r:id="rId10"/>
    <p:sldId id="274" r:id="rId11"/>
    <p:sldId id="275" r:id="rId12"/>
    <p:sldId id="276" r:id="rId13"/>
    <p:sldId id="277" r:id="rId14"/>
    <p:sldId id="278" r:id="rId15"/>
    <p:sldId id="269" r:id="rId16"/>
  </p:sldIdLst>
  <p:sldSz cx="9144000" cy="5143500" type="screen16x9"/>
  <p:notesSz cx="6858000" cy="9144000"/>
  <p:embeddedFontLst>
    <p:embeddedFont>
      <p:font typeface="Rubik Medium" panose="020B0604020202020204" charset="-79"/>
      <p:regular r:id="rId18"/>
      <p:bold r:id="rId19"/>
      <p:italic r:id="rId20"/>
      <p:boldItalic r:id="rId21"/>
    </p:embeddedFont>
    <p:embeddedFont>
      <p:font typeface="Rubik SemiBold" panose="020B0604020202020204" charset="-79"/>
      <p:regular r:id="rId22"/>
      <p:bold r:id="rId23"/>
      <p:italic r:id="rId24"/>
      <p:boldItalic r:id="rId25"/>
    </p:embeddedFont>
    <p:embeddedFont>
      <p:font typeface="Roboto Mono" panose="020B0604020202020204" charset="0"/>
      <p:regular r:id="rId26"/>
      <p:bold r:id="rId27"/>
      <p:italic r:id="rId28"/>
      <p:boldItalic r:id="rId29"/>
    </p:embeddedFont>
    <p:embeddedFont>
      <p:font typeface="Rubik Light" panose="020B0604020202020204" charset="-79"/>
      <p:regular r:id="rId30"/>
      <p:bold r:id="rId31"/>
      <p:italic r:id="rId32"/>
      <p:boldItalic r:id="rId33"/>
    </p:embeddedFont>
    <p:embeddedFont>
      <p:font typeface="Rubik" panose="020B0604020202020204" charset="-79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86" y="1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088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475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435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271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407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867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247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20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6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22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25.png"/><Relationship Id="rId4" Type="http://schemas.openxmlformats.org/officeDocument/2006/relationships/image" Target="../media/image21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80054" y="3142763"/>
            <a:ext cx="5355772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INTRODUCCIÓN </a:t>
            </a:r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</a:t>
            </a:r>
          </a:p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MIDDLEWARES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502" y="1024403"/>
            <a:ext cx="3179263" cy="345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17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94" y="1227866"/>
            <a:ext cx="5792151" cy="260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20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448" y="861648"/>
            <a:ext cx="3581292" cy="364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30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603" y="1242093"/>
            <a:ext cx="6191641" cy="30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2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2435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SEGUIMOS CONOCIENDO EXPRESS</a:t>
            </a:r>
          </a:p>
          <a:p>
            <a:pPr lvl="0" algn="ctr"/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los middlewares podemos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aislar código que nos permita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resolver un escenario en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particular e implementarlo en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donde sea necesario, evitando así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repetir código.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21356"/>
            <a:ext cx="9164452" cy="2271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1-CONOCER LOS CONCEPTOS DE MIDDLEWARES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INTRODUCCIÓN A</a:t>
            </a:r>
          </a:p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MIDDLEWARES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94660" y="2049920"/>
            <a:ext cx="7762087" cy="145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los middlewares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podemos aislar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código que nos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permita resolver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escenario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particular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 implementarlo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donde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sea necesario, evitando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así repetir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código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.”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499" y="289875"/>
            <a:ext cx="7715721" cy="71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INTRODUCCIÓN </a:t>
            </a:r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 MIDDLEWARES 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1471290"/>
            <a:ext cx="8583453" cy="283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1- Express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trata al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response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como objetos.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Recibe una petición, la procesa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devuelve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objeto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como respuesta.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2- Toda petición requiere 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una serie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pasos para ser procesada.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 divide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esas responsabilidades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funciones denominadas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middlewares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3- Los middlewares son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funciones que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ejecutan en medio de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ejecución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pedido del cliente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la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respuesta del mismo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499" y="289875"/>
            <a:ext cx="7715721" cy="71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INTRODUCCIÓN </a:t>
            </a:r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 MIDDLEWARES 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893774"/>
            <a:ext cx="8583453" cy="391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4- Las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rutas que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requieran middlewares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-además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ES" sz="16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request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response- deberán recibir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tercer parámetro: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función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next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5-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next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permite la ejecución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en cadena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de todas las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funciones necesarias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que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deberán ejecutarse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antes de enviarle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la respuesta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al cliente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6- Con los middlewares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podemos aislar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código que nos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permita resolver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un escenario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en particular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 implementarlo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en donde sea necesario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, evitando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así repetir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código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7- Estas funciones agregan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una capa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de seguridad. Si la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función que definimos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middleware no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retorna lo esperado, la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misma cortará la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ejecución en cadena 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y devolverá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la respuesta </a:t>
            </a:r>
            <a:r>
              <a:rPr lang="es-ES" sz="1600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seteada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 para esos casos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.</a:t>
            </a:r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42260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47" y="1274074"/>
            <a:ext cx="8001000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04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REPRESENTACIÓN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5127" y="888393"/>
            <a:ext cx="3134012" cy="37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3845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310</Words>
  <Application>Microsoft Office PowerPoint</Application>
  <PresentationFormat>Presentación en pantalla (16:9)</PresentationFormat>
  <Paragraphs>49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Rubik Medium</vt:lpstr>
      <vt:lpstr>Rubik SemiBold</vt:lpstr>
      <vt:lpstr>Roboto Mono</vt:lpstr>
      <vt:lpstr>Rubik Light</vt:lpstr>
      <vt:lpstr>Rubik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11</cp:revision>
  <dcterms:modified xsi:type="dcterms:W3CDTF">2022-08-10T02:01:19Z</dcterms:modified>
</cp:coreProperties>
</file>